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16773670" r:id="rId3"/>
    <p:sldId id="16776441" r:id="rId5"/>
    <p:sldId id="16773679" r:id="rId6"/>
    <p:sldId id="16773677" r:id="rId7"/>
    <p:sldId id="16776397" r:id="rId8"/>
    <p:sldId id="16776398" r:id="rId9"/>
    <p:sldId id="16773676" r:id="rId10"/>
    <p:sldId id="16776440" r:id="rId11"/>
    <p:sldId id="16773634" r:id="rId12"/>
    <p:sldId id="16773598" r:id="rId13"/>
    <p:sldId id="16776356" r:id="rId14"/>
    <p:sldId id="16773624" r:id="rId15"/>
  </p:sldIdLst>
  <p:sldSz cx="12192000" cy="6858000"/>
  <p:notesSz cx="6858000" cy="9144000"/>
  <p:embeddedFontLs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" panose="020B0606030504020204"/>
      <p:regular r:id="rId29"/>
      <p:bold r:id="rId30"/>
      <p:italic r:id="rId31"/>
      <p:boldItalic r:id="rId32"/>
    </p:embeddedFont>
    <p:embeddedFont>
      <p:font typeface="Segoe Sans Text" charset="0"/>
      <p:regular r:id="rId33"/>
      <p:bold r:id="rId34"/>
    </p:embeddedFont>
    <p:embeddedFont>
      <p:font typeface="Open Sans SemiBold" panose="020B0706030804020204" pitchFamily="34" charset="0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customXml" Target="../customXml/item2.xml"/><Relationship Id="rId36" Type="http://schemas.openxmlformats.org/officeDocument/2006/relationships/customXml" Target="../customXml/item1.xml"/><Relationship Id="rId35" Type="http://schemas.openxmlformats.org/officeDocument/2006/relationships/font" Target="fonts/font15.fntdata"/><Relationship Id="rId34" Type="http://schemas.openxmlformats.org/officeDocument/2006/relationships/font" Target="fonts/font14.fntdata"/><Relationship Id="rId33" Type="http://schemas.openxmlformats.org/officeDocument/2006/relationships/font" Target="fonts/font13.fntdata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  <a:endParaRPr lang="en-US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54cd324-c331-4950-8976-840ca0217dcc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0.xml"/><Relationship Id="rId2" Type="http://schemas.openxmlformats.org/officeDocument/2006/relationships/hyperlink" Target="https://aka.ms/get-dotnet-9" TargetMode="Externa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hyperlink" Target="https://github.com/SanjarSoftdev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t.me/Akhmedov_Sanjar" TargetMode="External"/><Relationship Id="rId3" Type="http://schemas.openxmlformats.org/officeDocument/2006/relationships/hyperlink" Target="https://www.linkedin.com/in/sanjar-akhmedov/" TargetMode="Externa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8" y="4740610"/>
            <a:ext cx="5430837" cy="276860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  <a:endParaRPr lang="en-US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  <a:endParaRPr lang="en-US" sz="6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2"/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684" y="2430784"/>
            <a:ext cx="5452803" cy="522605"/>
          </a:xfrm>
        </p:spPr>
        <p:txBody>
          <a:bodyPr/>
          <a:lstStyle/>
          <a:p>
            <a:r>
              <a:rPr lang="en-US"/>
              <a:t>About 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79194" y="3110703"/>
            <a:ext cx="5452803" cy="110744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+mn-ea"/>
              </a:rPr>
              <a:t>Full Name: Sanjar Akhmedov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Position: Software Engineer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Company: SilkRoadProfessionals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Years of Experience: 3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7"/>
          </p:nvPr>
        </p:nvSpPr>
        <p:spPr/>
      </p:sp>
      <p:grpSp>
        <p:nvGrpSpPr>
          <p:cNvPr id="9" name="Group 8"/>
          <p:cNvGrpSpPr/>
          <p:nvPr/>
        </p:nvGrpSpPr>
        <p:grpSpPr>
          <a:xfrm>
            <a:off x="562610" y="4776466"/>
            <a:ext cx="3127029" cy="1706678"/>
            <a:chOff x="593190" y="4578035"/>
            <a:chExt cx="3127029" cy="1706678"/>
          </a:xfrm>
        </p:grpSpPr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3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4"/>
                </a:rPr>
                <a:t>/Akhmedov_Sanjar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4"/>
              </a:endParaRPr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829022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SanjarSoftdev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860"/>
          </a:xfrm>
        </p:spPr>
        <p:txBody>
          <a:bodyPr/>
          <a:lstStyle/>
          <a:p>
            <a:r>
              <a:rPr lang="en-US" b="1" dirty="0"/>
              <a:t>Key Updates in .NET 9</a:t>
            </a:r>
            <a:endParaRPr lang="en-US" b="1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Params Collections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New link methods</a:t>
            </a:r>
            <a:endParaRPr lang="en-US" b="1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The field keyword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olidFill>
                  <a:srgbClr val="E6E6E6"/>
                </a:solidFill>
                <a:effectLst/>
                <a:latin typeface="Segoe UI" panose="020B0502040204020203" pitchFamily="34" charset="0"/>
                <a:sym typeface="+mn-ea"/>
              </a:rPr>
              <a:t>New Lock Object</a:t>
            </a:r>
            <a:endParaRPr lang="en-US" b="1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Partial properties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>
                <a:sym typeface="+mn-ea"/>
              </a:rPr>
              <a:t>Key Updates in .NET 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771015"/>
            <a:ext cx="9113520" cy="3444875"/>
          </a:xfrm>
        </p:spPr>
        <p:txBody>
          <a:bodyPr wrap="square"/>
          <a:lstStyle/>
          <a:p>
            <a:r>
              <a:rPr lang="en-US" altLang="en-US"/>
              <a:t>.NET SDK</a:t>
            </a:r>
            <a:endParaRPr lang="en-US" altLang="en-US"/>
          </a:p>
          <a:p>
            <a:r>
              <a:rPr lang="en-US" altLang="en-US"/>
              <a:t>.NET </a:t>
            </a:r>
            <a:r>
              <a:rPr lang="en-US" altLang="en-US">
                <a:sym typeface="+mn-ea"/>
              </a:rPr>
              <a:t>Runtime</a:t>
            </a:r>
            <a:endParaRPr lang="en-US" altLang="en-US"/>
          </a:p>
          <a:p>
            <a:r>
              <a:rPr lang="en-US" altLang="en-US">
                <a:sym typeface="+mn-ea"/>
              </a:rPr>
              <a:t>.NET MAUI</a:t>
            </a:r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ASP.NET Core</a:t>
            </a:r>
            <a:endParaRPr lang="en-US" altLang="en-US"/>
          </a:p>
          <a:p>
            <a:r>
              <a:rPr lang="en-US" altLang="en-US"/>
              <a:t>Performance</a:t>
            </a:r>
            <a:endParaRPr lang="en-US" altLang="en-US"/>
          </a:p>
          <a:p>
            <a:r>
              <a:rPr lang="en-US" altLang="en-US"/>
              <a:t>C# 13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link methods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2735580"/>
          </a:xfrm>
        </p:spPr>
        <p:txBody>
          <a:bodyPr>
            <a:noAutofit/>
          </a:bodyPr>
          <a:lstStyle/>
          <a:p>
            <a:r>
              <a:rPr lang="en-US" altLang="en-US">
                <a:sym typeface="+mn-ea"/>
              </a:rPr>
              <a:t>C# 13 introduces the field keyword, which lets you access a property's backing field directly. This simplifies adding custom logic like validation, default values, computations without manually defining the backing field.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Lock Object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The new System.Threading.Lock in C# 13 makes thread synchronization easier and safer, helping your code run smoothly and reliably in multithreaded environments.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1337</Words>
  <Application>WPS Presentation</Application>
  <PresentationFormat>Widescreen</PresentationFormat>
  <Paragraphs>70</Paragraphs>
  <Slides>12</Slides>
  <Notes>5</Notes>
  <HiddenSlides>5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Segoe UI</vt:lpstr>
      <vt:lpstr>Open Sans</vt:lpstr>
      <vt:lpstr>Calibri</vt:lpstr>
      <vt:lpstr>Segoe UI</vt:lpstr>
      <vt:lpstr>Open Sans</vt:lpstr>
      <vt:lpstr>Microsoft YaHei</vt:lpstr>
      <vt:lpstr>Arial Unicode MS</vt:lpstr>
      <vt:lpstr>Segoe Sans Text</vt:lpstr>
      <vt:lpstr>Open Sans SemiBold</vt:lpstr>
      <vt:lpstr>Azure 2023 Template</vt:lpstr>
      <vt:lpstr>C# is awesome!</vt:lpstr>
      <vt:lpstr>Demo: Demo title here</vt:lpstr>
      <vt:lpstr>PowerPoint 演示文稿</vt:lpstr>
      <vt:lpstr>Key Updates in .NET 9</vt:lpstr>
      <vt:lpstr>Params Collections</vt:lpstr>
      <vt:lpstr>New link methods</vt:lpstr>
      <vt:lpstr>The field keyword</vt:lpstr>
      <vt:lpstr>New link methods</vt:lpstr>
      <vt:lpstr>Partial properties</vt:lpstr>
      <vt:lpstr>Lorem ipsum dolor sit amet</vt:lpstr>
      <vt:lpstr>Get .NET 9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Sanjar</cp:lastModifiedBy>
  <cp:revision>5</cp:revision>
  <dcterms:created xsi:type="dcterms:W3CDTF">2024-10-07T23:57:00Z</dcterms:created>
  <dcterms:modified xsi:type="dcterms:W3CDTF">2024-12-02T16:49:31Z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